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628" r:id="rId2"/>
    <p:sldId id="256" r:id="rId3"/>
    <p:sldId id="1606" r:id="rId4"/>
    <p:sldId id="1634" r:id="rId5"/>
    <p:sldId id="1630" r:id="rId6"/>
    <p:sldId id="1631" r:id="rId7"/>
    <p:sldId id="1633" r:id="rId8"/>
    <p:sldId id="1636" r:id="rId9"/>
    <p:sldId id="1632" r:id="rId10"/>
    <p:sldId id="1635" r:id="rId11"/>
    <p:sldId id="28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08BBC"/>
    <a:srgbClr val="FFC000"/>
    <a:srgbClr val="FFFF15"/>
    <a:srgbClr val="572C09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0BCF7-2A55-89C6-A27F-C56CB028B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F9172-81AA-9AC5-77B0-999BA6D048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96165-51CB-D199-6DCF-CD42E464C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CA4EC-EB42-97CE-B27B-0F8703719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3FC47-0128-C92A-2553-35CD5D33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1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3A329-2B37-D4BA-FA3D-ED68E816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7E5F08-422E-D94A-F4CA-BD48F08C8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B45759-43A0-712A-A20A-1A1A812FE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AFA5A-BA43-7EF2-2263-C45A0891C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E031A-C31A-BBD6-8BA3-5537CC724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3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18FCED-3050-75D3-AC75-DEB6A42B2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2162F4-17E2-E06D-137C-221A14C67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282BF-0134-9E84-4385-928348D2C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6C9D0-FF10-05A0-E223-060F4D6D4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88978-94FF-CBDA-0AA3-695279F2B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6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CBDAD-346D-81DE-5D8D-29032A888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3B2A-DB41-FFD2-C0B3-E5EEE0DF7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F39F6-C337-277A-C945-32138BC70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BB992-8439-27BF-7525-957D2229E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867BC-D8E6-61A0-310D-57C427A0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64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391F9-3613-4EFE-5B02-1BADDE34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47646-8433-6378-F640-77A27F8E1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F183D-482B-69CD-5163-831BFE621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5700A-0AD7-05DF-20BD-A56A96EB9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E5CB6-2AB8-D1C5-C26D-99BF1516B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28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80364-9D8D-FCEF-73BD-A2F48F5B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40E9E-651D-7BE9-A77E-52D3FB7E8E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C9AF-CCD8-C241-24DE-FA415EA4B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7905B-7CF1-B7FC-CAF0-236C61CDB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C420CC-4738-E8CB-E7A3-B224F4A54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B213B-86B0-071B-7260-C21CFF3C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9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85AAE-B5FA-BAD7-85AA-446CAFAA9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4768C-26F4-A7EC-EA5A-3D667B930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DC000A-DA0A-FEE5-0885-EFEB114F3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434EA-6262-459B-B26A-B15574B9D3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6638D1-7DFC-B8AE-9979-6E5850C9D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5C2AD6-3E06-6FB2-CA76-B05AE75DB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8D9865-9635-505B-04A4-727D100A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1E0469-CA46-B408-7E8F-87AB4906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25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5631B-6743-4B98-D159-D7CF2CC6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557B74-F6FE-B5C4-6346-1916DAE4B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BCA6B2-689E-DF20-46F8-F11C463F9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F2B91-4BF4-E9F8-22E6-0291FB53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7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13236A-46CB-9CA2-7816-F1B4C0EE9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4F917E-5A93-936C-777A-1DBA25058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9D712-741D-F589-FE3E-465F0FD75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9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C9E48-C767-8766-8227-0158E675A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E58D4-FB8B-3F01-FC47-07290C91C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68AB16-E2E4-6BFC-F0E4-960D9BA7B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BC272-6C06-E9A3-9095-CF3A2233F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1CBFF-9037-923E-F58A-FFF90C4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DA268-C3CA-E987-B490-30C060B9F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2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F25EA-E417-99ED-A687-9AF53F8EE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56EEF0-7DE9-DB73-EDA3-571CA0DEB3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69FD4-2B96-82B9-C718-E088BAF9B8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5D466-CD5B-ABD9-10B3-78FF1BD68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64455-474C-33AD-8C89-E1B59FABB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48E72F-DE01-68B2-416B-7C7BC72CF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1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655150-C368-1558-A637-8A3E5CA91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54577-2DB4-5010-D5B6-2551E8C0D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C281C-5D5A-BC5A-4527-CF54496AC7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E8C53-6B8E-4EE5-8C0A-6E64F804FB9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10D21-8CA2-7C8F-DDCC-DEB23DAA9B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D5110-4A50-5B62-3EE2-F8E8817EF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2E838-89F3-4273-9C0F-89241E666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3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894A89-8249-9751-CBB5-3CCD6652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70408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B79974-46D3-7317-8818-707188B5B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084" y="402118"/>
            <a:ext cx="7233833" cy="492164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176AB18-96F5-41C7-7984-C8F4655AF69D}"/>
              </a:ext>
            </a:extLst>
          </p:cNvPr>
          <p:cNvSpPr txBox="1"/>
          <p:nvPr/>
        </p:nvSpPr>
        <p:spPr>
          <a:xfrm>
            <a:off x="2882881" y="4971766"/>
            <a:ext cx="6426247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Aileron Bold" panose="00000800000000000000" pitchFamily="50" charset="0"/>
                <a:cs typeface="Arial" panose="020B0604020202020204" pitchFamily="34" charset="0"/>
              </a:rPr>
              <a:t>THE CAREGIVER RELATIONSHIP</a:t>
            </a:r>
          </a:p>
          <a:p>
            <a:pPr algn="ctr"/>
            <a:r>
              <a:rPr lang="en-US" sz="2400" b="1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Aileron Bold" panose="00000800000000000000" pitchFamily="50" charset="0"/>
                <a:cs typeface="Arial" panose="020B0604020202020204" pitchFamily="34" charset="0"/>
              </a:rPr>
              <a:t>2024</a:t>
            </a:r>
            <a:endParaRPr lang="en-US" sz="1200" b="1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Aileron Bold" panose="000008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4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45CCC-209C-192E-423F-713120083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BD447D-B3EE-0CD2-00F9-6E22D8B4B53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8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7F83B5-318D-2AF2-1244-2EF41ADF12C3}"/>
              </a:ext>
            </a:extLst>
          </p:cNvPr>
          <p:cNvSpPr txBox="1"/>
          <p:nvPr/>
        </p:nvSpPr>
        <p:spPr>
          <a:xfrm>
            <a:off x="1199738" y="316640"/>
            <a:ext cx="979252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5400" dirty="0">
                <a:solidFill>
                  <a:srgbClr val="008BBC"/>
                </a:solidFill>
                <a:latin typeface="Aileron Black" panose="00000A00000000000000" pitchFamily="50" charset="0"/>
                <a:cs typeface="Aharoni" panose="02010803020104030203" pitchFamily="2" charset="-79"/>
              </a:rPr>
              <a:t>HIRING AND ONBOARDING A CAREGIVER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61DF99-2ADB-2FD0-7A33-2809C9775185}"/>
              </a:ext>
            </a:extLst>
          </p:cNvPr>
          <p:cNvSpPr txBox="1"/>
          <p:nvPr/>
        </p:nvSpPr>
        <p:spPr>
          <a:xfrm>
            <a:off x="509452" y="1751869"/>
            <a:ext cx="1117309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First ask a caregiver if there is anything in the past you should be worried about? Go to Hire Image and order a background check.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Next, send out  employment documents via email.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Then meet caregiver at coffee shop, or other location before going to the client’s house to review documents and give some gifts.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Review documents and collect a signed copy, introduce caregiver to client.</a:t>
            </a:r>
          </a:p>
        </p:txBody>
      </p:sp>
    </p:spTree>
    <p:extLst>
      <p:ext uri="{BB962C8B-B14F-4D97-AF65-F5344CB8AC3E}">
        <p14:creationId xmlns:p14="http://schemas.microsoft.com/office/powerpoint/2010/main" val="999788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4" b="11298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924ACA-6A01-A956-9DCF-6AFC3A734905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Image result for thank you png transparent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89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48" y="2955472"/>
            <a:ext cx="5105400" cy="38862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B5941AB-00AB-4535-9DA0-577F17AAE701}"/>
              </a:ext>
            </a:extLst>
          </p:cNvPr>
          <p:cNvSpPr/>
          <p:nvPr/>
        </p:nvSpPr>
        <p:spPr>
          <a:xfrm>
            <a:off x="11148291" y="6012873"/>
            <a:ext cx="696903" cy="3973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123FD1-A9BA-425B-98BD-90B0C764E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960" y="4920917"/>
            <a:ext cx="2670279" cy="18167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90B734-999A-4C17-3A11-14498D70BF2B}"/>
              </a:ext>
            </a:extLst>
          </p:cNvPr>
          <p:cNvSpPr txBox="1"/>
          <p:nvPr/>
        </p:nvSpPr>
        <p:spPr>
          <a:xfrm>
            <a:off x="2751484" y="403939"/>
            <a:ext cx="74927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</a:rPr>
              <a:t>Any Questions?!?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:fad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3E6569D-5F08-4DB3-A4D9-ECE9512B9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794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EDD83F-6D31-EC5A-5255-BBEE3B794A42}"/>
              </a:ext>
            </a:extLst>
          </p:cNvPr>
          <p:cNvSpPr txBox="1"/>
          <p:nvPr/>
        </p:nvSpPr>
        <p:spPr>
          <a:xfrm>
            <a:off x="4597245" y="2297950"/>
            <a:ext cx="73709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ysClr val="windowText" lastClr="000000"/>
                  </a:solidFill>
                </a:ln>
                <a:latin typeface="Aileron Black" panose="00000A00000000000000" pitchFamily="50" charset="0"/>
                <a:cs typeface="Arial" panose="020B0604020202020204" pitchFamily="34" charset="0"/>
              </a:rPr>
              <a:t>How we approach caregivers is what makes us different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E2253C-7F95-D02B-2B6B-F02EF6B765B5}"/>
              </a:ext>
            </a:extLst>
          </p:cNvPr>
          <p:cNvSpPr txBox="1"/>
          <p:nvPr/>
        </p:nvSpPr>
        <p:spPr>
          <a:xfrm>
            <a:off x="3509555" y="11840"/>
            <a:ext cx="82992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008BBC"/>
                </a:solidFill>
                <a:latin typeface="Aileron Black" panose="00000A00000000000000" pitchFamily="50" charset="0"/>
                <a:cs typeface="Aharoni" panose="02010803020104030203" pitchFamily="2" charset="-79"/>
              </a:rPr>
              <a:t>THE CAREGIVER RELATIONSHIP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0B94BA-E962-3EDE-39A4-41F4EF024DF6}"/>
              </a:ext>
            </a:extLst>
          </p:cNvPr>
          <p:cNvSpPr txBox="1"/>
          <p:nvPr/>
        </p:nvSpPr>
        <p:spPr>
          <a:xfrm>
            <a:off x="3019552" y="4997062"/>
            <a:ext cx="9015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rgbClr val="008BBC"/>
                  </a:solidFill>
                </a:ln>
                <a:solidFill>
                  <a:srgbClr val="008BBC"/>
                </a:solidFill>
                <a:latin typeface="Aileron Black" panose="00000A00000000000000" pitchFamily="50" charset="0"/>
                <a:cs typeface="Arial" panose="020B0604020202020204" pitchFamily="34" charset="0"/>
              </a:rPr>
              <a:t>Franchise Affiliate Training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673390B-ABB3-B21D-61C9-47118F344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661" y="5840760"/>
            <a:ext cx="46432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lden Key PNG, Vector, PSD, and Clipart With Transparent Background for  Free Download | Pngtree">
            <a:extLst>
              <a:ext uri="{FF2B5EF4-FFF2-40B4-BE49-F238E27FC236}">
                <a16:creationId xmlns:a16="http://schemas.microsoft.com/office/drawing/2014/main" id="{8FAA0016-2088-297F-377E-FC15FF019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1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658" y="596514"/>
            <a:ext cx="5664972" cy="566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95B4BF-4771-A9F8-B51A-CA194F7F54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45"/>
          <a:stretch/>
        </p:blipFill>
        <p:spPr>
          <a:xfrm>
            <a:off x="0" y="0"/>
            <a:ext cx="4956156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A5E4A9-D0D9-C7B6-DD8E-84B0BDF3501B}"/>
              </a:ext>
            </a:extLst>
          </p:cNvPr>
          <p:cNvSpPr txBox="1"/>
          <p:nvPr/>
        </p:nvSpPr>
        <p:spPr>
          <a:xfrm>
            <a:off x="-167640" y="209005"/>
            <a:ext cx="1252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ileron Heavy" panose="00000A00000000000000" pitchFamily="50" charset="0"/>
                <a:cs typeface="Aharoni" panose="02010803020104030203" pitchFamily="2" charset="-79"/>
              </a:rPr>
              <a:t>Before you start marketing, check your attitude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E949B9-84FA-C246-9EBA-62813DA3C820}"/>
              </a:ext>
            </a:extLst>
          </p:cNvPr>
          <p:cNvSpPr txBox="1"/>
          <p:nvPr/>
        </p:nvSpPr>
        <p:spPr>
          <a:xfrm>
            <a:off x="157370" y="2232737"/>
            <a:ext cx="1148135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We are trying to change the world of caregiving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We see caregivers as a valuable asset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You are going to be part of something much greater than just an owner of a private duty agency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It boils down to caregivers: take care of them and they will take better care of our clients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C22B3A-768B-5CCD-C33D-E507D2FD1702}"/>
              </a:ext>
            </a:extLst>
          </p:cNvPr>
          <p:cNvSpPr txBox="1"/>
          <p:nvPr/>
        </p:nvSpPr>
        <p:spPr>
          <a:xfrm>
            <a:off x="1205949" y="1125896"/>
            <a:ext cx="9780103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BBC"/>
                </a:solidFill>
                <a:effectLst/>
                <a:uLnTx/>
                <a:uFillTx/>
                <a:latin typeface="Aileron Heavy" panose="00000A00000000000000" pitchFamily="50" charset="0"/>
                <a:ea typeface="+mn-ea"/>
                <a:cs typeface="Aharoni" panose="02010803020104030203" pitchFamily="2" charset="-79"/>
              </a:rPr>
              <a:t>How you treat and relate to caregivers is key to your agency’s success</a:t>
            </a:r>
          </a:p>
        </p:txBody>
      </p:sp>
    </p:spTree>
    <p:extLst>
      <p:ext uri="{BB962C8B-B14F-4D97-AF65-F5344CB8AC3E}">
        <p14:creationId xmlns:p14="http://schemas.microsoft.com/office/powerpoint/2010/main" val="12262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B163D-F583-01F4-24F9-674113931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EBE0E2-F20B-34F1-B11E-0151A7BC6A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495615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C114DD-2EB8-F130-39B5-F115970DE7BC}"/>
              </a:ext>
            </a:extLst>
          </p:cNvPr>
          <p:cNvSpPr txBox="1"/>
          <p:nvPr/>
        </p:nvSpPr>
        <p:spPr>
          <a:xfrm>
            <a:off x="1199738" y="316640"/>
            <a:ext cx="9792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8BBC"/>
                </a:solidFill>
                <a:latin typeface="Aileron Black" panose="00000A00000000000000" pitchFamily="50" charset="0"/>
                <a:cs typeface="Aharoni" panose="02010803020104030203" pitchFamily="2" charset="-79"/>
              </a:rPr>
              <a:t>THE CAREGIVER OWNS THE “GIG” RELATIONSHIP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442DF6-B990-DF10-69D3-B8A47FE0221E}"/>
              </a:ext>
            </a:extLst>
          </p:cNvPr>
          <p:cNvSpPr txBox="1"/>
          <p:nvPr/>
        </p:nvSpPr>
        <p:spPr>
          <a:xfrm>
            <a:off x="405984" y="2535169"/>
            <a:ext cx="649224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Total transparency in pricing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Caregiver manages the relationship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Caregiver is the first point of contact with client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Caregiver gets the lion’s share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0D8693-BC4F-3547-0F4E-70B905387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989618"/>
            <a:ext cx="5486400" cy="45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26174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CD371-F114-9E36-065A-807126FA0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F5361E-8399-20CE-1C8C-37EF4FEF21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4956156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87B53A-930E-4646-5E55-4E8361554F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8" r="-195"/>
          <a:stretch/>
        </p:blipFill>
        <p:spPr>
          <a:xfrm flipH="1">
            <a:off x="3779520" y="2052801"/>
            <a:ext cx="8412480" cy="48051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B2A260-37FA-FBC6-7A10-FE4F09414274}"/>
              </a:ext>
            </a:extLst>
          </p:cNvPr>
          <p:cNvSpPr txBox="1"/>
          <p:nvPr/>
        </p:nvSpPr>
        <p:spPr>
          <a:xfrm>
            <a:off x="1199738" y="316640"/>
            <a:ext cx="9792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8BBC"/>
                </a:solidFill>
                <a:latin typeface="Aileron Black" panose="00000A00000000000000" pitchFamily="50" charset="0"/>
                <a:cs typeface="Aharoni" panose="02010803020104030203" pitchFamily="2" charset="-79"/>
              </a:rPr>
              <a:t>YOU HAVE A LARGE POOL OF CAREGIVERS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B5877-8C51-6B8C-19A6-E99BCA46E398}"/>
              </a:ext>
            </a:extLst>
          </p:cNvPr>
          <p:cNvSpPr txBox="1"/>
          <p:nvPr/>
        </p:nvSpPr>
        <p:spPr>
          <a:xfrm>
            <a:off x="567192" y="2188731"/>
            <a:ext cx="895998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You will have 100s of caregivers to choose from, and we match online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Wait to hire adults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Discard drama queens pronto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Discard unprofessional caregivers immediately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Mark discarded caregivers as ‘do not hires’</a:t>
            </a:r>
          </a:p>
        </p:txBody>
      </p:sp>
    </p:spTree>
    <p:extLst>
      <p:ext uri="{BB962C8B-B14F-4D97-AF65-F5344CB8AC3E}">
        <p14:creationId xmlns:p14="http://schemas.microsoft.com/office/powerpoint/2010/main" val="3416928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A9A66-9014-C0E3-FFE4-A5FC497DF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C13C11-FCA2-652A-5BE1-0C57C6F9A3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70408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B57BA1-E921-5AF5-7339-3EDA8D4C3A85}"/>
              </a:ext>
            </a:extLst>
          </p:cNvPr>
          <p:cNvSpPr txBox="1"/>
          <p:nvPr/>
        </p:nvSpPr>
        <p:spPr>
          <a:xfrm>
            <a:off x="1199738" y="125048"/>
            <a:ext cx="9792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8BBC"/>
                </a:solidFill>
                <a:latin typeface="Aileron Black" panose="00000A00000000000000" pitchFamily="50" charset="0"/>
                <a:cs typeface="Aharoni" panose="02010803020104030203" pitchFamily="2" charset="-79"/>
              </a:rPr>
              <a:t>BUILDING THE TRUST RELATIONSHIP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7669B-6C5A-2506-81E3-9EA12105E1BC}"/>
              </a:ext>
            </a:extLst>
          </p:cNvPr>
          <p:cNvSpPr txBox="1"/>
          <p:nvPr/>
        </p:nvSpPr>
        <p:spPr>
          <a:xfrm>
            <a:off x="509452" y="1952167"/>
            <a:ext cx="1117309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How do you get caregivers to join our “side” when interviewing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Start with the why: Why the founder started this company and the promised he made to his mother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Stress the fact that we pay 2/3s, pay weekly, have instant payouts, and they are W2s. 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It is like we pay time and a half all of the time. 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We also value their time, so we minimize travel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002060"/>
              </a:solidFill>
              <a:latin typeface="Aileron 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22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58F75-E428-2C21-8EE7-6F2D209BC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048C9-6CB5-7B78-8891-7B0BD76A61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495615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B7CF4C-79DB-A52F-97F8-E88BFBA766DA}"/>
              </a:ext>
            </a:extLst>
          </p:cNvPr>
          <p:cNvSpPr txBox="1"/>
          <p:nvPr/>
        </p:nvSpPr>
        <p:spPr>
          <a:xfrm>
            <a:off x="1199738" y="316640"/>
            <a:ext cx="9792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8BBC"/>
                </a:solidFill>
                <a:latin typeface="Aileron Black" panose="00000A00000000000000" pitchFamily="50" charset="0"/>
                <a:cs typeface="Aharoni" panose="02010803020104030203" pitchFamily="2" charset="-79"/>
              </a:rPr>
              <a:t>INTERVIEW TIPS AND JEDI MIND TRICKS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D197D3-2FC8-3006-BCE9-EB49AC02D08A}"/>
              </a:ext>
            </a:extLst>
          </p:cNvPr>
          <p:cNvSpPr txBox="1"/>
          <p:nvPr/>
        </p:nvSpPr>
        <p:spPr>
          <a:xfrm>
            <a:off x="248194" y="2070966"/>
            <a:ext cx="648788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Always ask why a caregiver starting caregiving. 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If it was because it was a calling, perfect.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Then let them explain their calling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Then ask them, would it not be great to get paid more? 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002060"/>
              </a:solidFill>
              <a:latin typeface="Aileron Black" panose="00000A00000000000000" pitchFamily="50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B689A3-AD94-0B5A-AB87-8FD2C508F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271" y="2358273"/>
            <a:ext cx="5194665" cy="413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39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7AF12-25C2-F4F8-0F69-908F743AB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1131DA-150D-1223-C55B-A7BCA9BC64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495615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979F45-3E1B-8BA3-6981-9AC082CA9E3E}"/>
              </a:ext>
            </a:extLst>
          </p:cNvPr>
          <p:cNvSpPr txBox="1"/>
          <p:nvPr/>
        </p:nvSpPr>
        <p:spPr>
          <a:xfrm>
            <a:off x="1199738" y="316640"/>
            <a:ext cx="9792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8BBC"/>
                </a:solidFill>
                <a:latin typeface="Aileron Black" panose="00000A00000000000000" pitchFamily="50" charset="0"/>
                <a:cs typeface="Aharoni" panose="02010803020104030203" pitchFamily="2" charset="-79"/>
              </a:rPr>
              <a:t>WHY A CAREGIVER SHOULD WORK FOR YOU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AC2A5-E267-1039-72A1-B786AD9D3B71}"/>
              </a:ext>
            </a:extLst>
          </p:cNvPr>
          <p:cNvSpPr txBox="1"/>
          <p:nvPr/>
        </p:nvSpPr>
        <p:spPr>
          <a:xfrm>
            <a:off x="509452" y="2161181"/>
            <a:ext cx="1117309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Because we hire adults, we never tell a caregiver what to do, we ask if they want to do it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Convey the fact that you do not have an agency without capable and competent caregivers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We pay well, weekly, and electronically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You are part of the team: keep the client happen and you make sure they get paid</a:t>
            </a:r>
          </a:p>
        </p:txBody>
      </p:sp>
    </p:spTree>
    <p:extLst>
      <p:ext uri="{BB962C8B-B14F-4D97-AF65-F5344CB8AC3E}">
        <p14:creationId xmlns:p14="http://schemas.microsoft.com/office/powerpoint/2010/main" val="1646457140"/>
      </p:ext>
    </p:extLst>
  </p:cSld>
  <p:clrMapOvr>
    <a:masterClrMapping/>
  </p:clrMapOvr>
  <p:transition spd="slow">
    <p:push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8092-FC35-8D72-68A3-F2E6C138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6F664F-53F3-592B-3D85-D5BD6FFA18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495615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4A3959-740F-868C-252E-23CC33D54EAD}"/>
              </a:ext>
            </a:extLst>
          </p:cNvPr>
          <p:cNvSpPr txBox="1"/>
          <p:nvPr/>
        </p:nvSpPr>
        <p:spPr>
          <a:xfrm>
            <a:off x="1199738" y="316640"/>
            <a:ext cx="9792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8BBC"/>
                </a:solidFill>
                <a:latin typeface="Aileron Black" panose="00000A00000000000000" pitchFamily="50" charset="0"/>
                <a:cs typeface="Aharoni" panose="02010803020104030203" pitchFamily="2" charset="-79"/>
              </a:rPr>
              <a:t>HIRE ONLY ADULTS AND PROFESSIONALS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A47876-170F-52BA-730B-724EA0A20F1B}"/>
              </a:ext>
            </a:extLst>
          </p:cNvPr>
          <p:cNvSpPr txBox="1"/>
          <p:nvPr/>
        </p:nvSpPr>
        <p:spPr>
          <a:xfrm>
            <a:off x="509452" y="2196009"/>
            <a:ext cx="1117309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By adult, you mean someone reliable, who communicates when problems arise, who is arrives on time, who does not text / talk on phone, who is attentive to their client, who is kind, skilled in caregiving and does not bring drama into the relationship.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2060"/>
                </a:solidFill>
                <a:latin typeface="Aileron Black" panose="00000A00000000000000" pitchFamily="50" charset="0"/>
              </a:rPr>
              <a:t>If they prove not to be adults, discontinue the relationship immediately.</a:t>
            </a:r>
          </a:p>
        </p:txBody>
      </p:sp>
    </p:spTree>
    <p:extLst>
      <p:ext uri="{BB962C8B-B14F-4D97-AF65-F5344CB8AC3E}">
        <p14:creationId xmlns:p14="http://schemas.microsoft.com/office/powerpoint/2010/main" val="2824751150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3252</TotalTime>
  <Words>512</Words>
  <Application>Microsoft Office PowerPoint</Application>
  <PresentationFormat>Widescreen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Aileron Black</vt:lpstr>
      <vt:lpstr>Aileron Bold</vt:lpstr>
      <vt:lpstr>Aileron Heavy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Jeffrey Fry</dc:creator>
  <cp:lastModifiedBy>Jeffrey Fry</cp:lastModifiedBy>
  <cp:revision>41</cp:revision>
  <dcterms:created xsi:type="dcterms:W3CDTF">2024-01-05T05:07:38Z</dcterms:created>
  <dcterms:modified xsi:type="dcterms:W3CDTF">2024-10-17T14:58:21Z</dcterms:modified>
</cp:coreProperties>
</file>